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92" r:id="rId4"/>
    <p:sldId id="258" r:id="rId5"/>
    <p:sldId id="296" r:id="rId6"/>
    <p:sldId id="297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3" r:id="rId17"/>
    <p:sldId id="310" r:id="rId18"/>
    <p:sldId id="311" r:id="rId19"/>
    <p:sldId id="312" r:id="rId20"/>
    <p:sldId id="314" r:id="rId21"/>
    <p:sldId id="315" r:id="rId22"/>
    <p:sldId id="316" r:id="rId23"/>
    <p:sldId id="317" r:id="rId24"/>
    <p:sldId id="318" r:id="rId25"/>
    <p:sldId id="298" r:id="rId2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5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48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089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13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964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6572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694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64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8078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7953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443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4447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773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45D5D98-93DC-450F-8EF2-F5CE5AEA9DAB}" type="datetimeFigureOut">
              <a:rPr lang="cs-CZ" smtClean="0"/>
              <a:t>09.12.2024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C025D26-2C60-4295-955E-F91F080FDD30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12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9750" y="212105"/>
            <a:ext cx="10058400" cy="3566160"/>
          </a:xfrm>
        </p:spPr>
        <p:txBody>
          <a:bodyPr/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TENERIFE: LA ISLA DE LA ETERNA PRIMAVERA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06" y="4355356"/>
            <a:ext cx="10813717" cy="21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8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Rural</a:t>
            </a:r>
            <a:r>
              <a:rPr lang="cs-CZ" sz="2000" b="1" dirty="0"/>
              <a:t> de Teno </a:t>
            </a:r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214077" y="294105"/>
            <a:ext cx="4565932" cy="62195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BAHÍA DE MASCA – LOS ACANTILADOS DE LOS GIGANTES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462" y="1167134"/>
            <a:ext cx="8386838" cy="509861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844" y="1167134"/>
            <a:ext cx="2870481" cy="510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05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Zona</a:t>
            </a:r>
            <a:r>
              <a:rPr lang="cs-CZ" sz="2000" b="1" dirty="0"/>
              <a:t> </a:t>
            </a:r>
            <a:r>
              <a:rPr lang="cs-CZ" sz="2000" b="1" dirty="0" err="1"/>
              <a:t>Adeje</a:t>
            </a:r>
            <a:endParaRPr lang="cs-CZ" sz="2000" b="1" dirty="0"/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158967" y="323371"/>
            <a:ext cx="2899057" cy="3873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BARRANCO DEL INFIERNO</a:t>
            </a:r>
          </a:p>
        </p:txBody>
      </p:sp>
      <p:pic>
        <p:nvPicPr>
          <p:cNvPr id="11" name="Picture 5" descr="C:\Users\Hotovy\Pictures\FOTKY\Tenerife [12.-22.1 2017]\114D7000\TOM_39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18" y="1069975"/>
            <a:ext cx="4075112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C:\Users\Hotovy\Pictures\FOTKY\Tenerife [12.-22.1 2017]\114D7000\TOM_406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627" y="3869883"/>
            <a:ext cx="40767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C:\Users\Hotovy\Desktop\TISK\tenerife\b (73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9045" y="1069975"/>
            <a:ext cx="4076700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Users\Hotovy\Pictures\FOTKY\Tenerife [12.-22.1 2017]\114D7000\TOM_414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6935" y="1069975"/>
            <a:ext cx="3778556" cy="570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517" y="3869883"/>
            <a:ext cx="4039228" cy="269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9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Rural</a:t>
            </a:r>
            <a:r>
              <a:rPr lang="cs-CZ" sz="2000" b="1" dirty="0"/>
              <a:t> de </a:t>
            </a:r>
            <a:r>
              <a:rPr lang="cs-CZ" sz="2000" b="1" dirty="0" err="1"/>
              <a:t>Anaga</a:t>
            </a:r>
            <a:endParaRPr lang="cs-CZ" sz="2000" b="1" dirty="0"/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158967" y="323371"/>
            <a:ext cx="2899057" cy="3873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BOSQUE DE LAURISILVA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447" y="1485900"/>
            <a:ext cx="8142653" cy="458079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036" y="1114207"/>
            <a:ext cx="3071785" cy="545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59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Rural</a:t>
            </a:r>
            <a:r>
              <a:rPr lang="cs-CZ" sz="2000" b="1" dirty="0"/>
              <a:t> de </a:t>
            </a:r>
            <a:r>
              <a:rPr lang="cs-CZ" sz="2000" b="1" dirty="0" err="1"/>
              <a:t>Anaga</a:t>
            </a:r>
            <a:endParaRPr lang="cs-CZ" sz="2000" b="1" dirty="0"/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158967" y="323371"/>
            <a:ext cx="2899057" cy="3873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BOSQUE DE LAURISILVA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287" y="1628020"/>
            <a:ext cx="8042369" cy="4524375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65" y="1000479"/>
            <a:ext cx="3105150" cy="551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13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410575" y="323371"/>
            <a:ext cx="861122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Estrecho</a:t>
            </a:r>
            <a:r>
              <a:rPr lang="cs-CZ" sz="2000" b="1" dirty="0"/>
              <a:t> </a:t>
            </a:r>
            <a:r>
              <a:rPr lang="cs-CZ" sz="2000" b="1" dirty="0" err="1"/>
              <a:t>entre</a:t>
            </a:r>
            <a:r>
              <a:rPr lang="cs-CZ" sz="2000" b="1" dirty="0"/>
              <a:t> </a:t>
            </a:r>
            <a:r>
              <a:rPr lang="cs-CZ" sz="2000" b="1" dirty="0" err="1"/>
              <a:t>Gomera</a:t>
            </a:r>
            <a:r>
              <a:rPr lang="cs-CZ" sz="2000" b="1" dirty="0"/>
              <a:t> y </a:t>
            </a:r>
            <a:r>
              <a:rPr lang="cs-CZ" sz="2000" b="1" dirty="0" err="1"/>
              <a:t>Tenerife</a:t>
            </a:r>
            <a:endParaRPr lang="cs-CZ" sz="2000" b="1" dirty="0"/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158967" y="323371"/>
            <a:ext cx="3603908" cy="3873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AVISTAMIENTO DE CETÁCEOS</a:t>
            </a:r>
          </a:p>
        </p:txBody>
      </p:sp>
      <p:pic>
        <p:nvPicPr>
          <p:cNvPr id="8" name="Picture 4" descr="C:\Users\Hotovy\Pictures\FOTKY\2016 Tenerife [13-21.1]\T\jpg\TOM_839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5254" y="1209675"/>
            <a:ext cx="7130642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Hotovy\Desktop\TISK\tenerife\b (40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075" y="978670"/>
            <a:ext cx="40767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Související obrázek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075" y="3842093"/>
            <a:ext cx="4083050" cy="245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8122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San </a:t>
            </a:r>
            <a:r>
              <a:rPr lang="cs-CZ" sz="2000" b="1" dirty="0" err="1"/>
              <a:t>Cristóbal</a:t>
            </a:r>
            <a:r>
              <a:rPr lang="cs-CZ" sz="2000" b="1" dirty="0"/>
              <a:t> de La Laguna</a:t>
            </a:r>
          </a:p>
          <a:p>
            <a:endParaRPr lang="cs-CZ" b="1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2615" y="2306993"/>
            <a:ext cx="8498885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103" y="1084619"/>
            <a:ext cx="2875997" cy="511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68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La </a:t>
            </a:r>
            <a:r>
              <a:rPr lang="cs-CZ" sz="2000" b="1" dirty="0" err="1"/>
              <a:t>Orotava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43" y="1095375"/>
            <a:ext cx="3949409" cy="556260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0511" y="324521"/>
            <a:ext cx="3845320" cy="5939218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3242" y="787638"/>
            <a:ext cx="3729893" cy="57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40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La </a:t>
            </a:r>
            <a:r>
              <a:rPr lang="cs-CZ" sz="2000" b="1" dirty="0" err="1"/>
              <a:t>Orotava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5" name="Picture 4" descr="C:\Users\Hotovy\Desktop\TISK\tenerife\b (17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2740" y="815974"/>
            <a:ext cx="3887788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Hotovy\Desktop\Nová složka\TOM_125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342" y="1265135"/>
            <a:ext cx="7506516" cy="497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411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Icod</a:t>
            </a:r>
            <a:r>
              <a:rPr lang="cs-CZ" sz="2000" b="1" dirty="0"/>
              <a:t> de Los </a:t>
            </a:r>
            <a:r>
              <a:rPr lang="cs-CZ" sz="2000" b="1" dirty="0" err="1"/>
              <a:t>Vinos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5" name="Picture 5" descr="C:\Users\Hotovy\Pictures\FOTKY\2016 Tenerife [13-21.1]\T\jpg\TOM_756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2826" y="1000479"/>
            <a:ext cx="8496300" cy="56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341" y="1051281"/>
            <a:ext cx="2913522" cy="517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00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Garachico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856" y="174033"/>
            <a:ext cx="3703238" cy="6580029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00" y="1122363"/>
            <a:ext cx="3799342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Hotovy\Pictures\FOTKY\Tenerife [12.-22.1 2017]\111D7000\TOM_074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1308" y="1000479"/>
            <a:ext cx="3263653" cy="492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Hotovy\Pictures\FOTKY\Tenerife [12.-22.1 2017]\111D7000\TOM_072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00" y="3738921"/>
            <a:ext cx="3805178" cy="25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440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134471"/>
            <a:ext cx="10058400" cy="787101"/>
          </a:xfrm>
        </p:spPr>
        <p:txBody>
          <a:bodyPr/>
          <a:lstStyle/>
          <a:p>
            <a:r>
              <a:rPr lang="cs-CZ" b="1" dirty="0"/>
              <a:t>▪ ACCIDENTES GEOGRÁFICOS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383616"/>
            <a:ext cx="10058400" cy="402336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439" y="1032971"/>
            <a:ext cx="4502243" cy="3904894"/>
          </a:xfrm>
          <a:prstGeom prst="rect">
            <a:avLst/>
          </a:prstGeom>
        </p:spPr>
      </p:pic>
      <p:sp>
        <p:nvSpPr>
          <p:cNvPr id="13" name="Zaoblený obdélník 12"/>
          <p:cNvSpPr/>
          <p:nvPr/>
        </p:nvSpPr>
        <p:spPr>
          <a:xfrm>
            <a:off x="7212392" y="921572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ACANTILADO = útes</a:t>
            </a:r>
          </a:p>
        </p:txBody>
      </p:sp>
      <p:sp>
        <p:nvSpPr>
          <p:cNvPr id="25" name="Zaoblený obdélník 24"/>
          <p:cNvSpPr/>
          <p:nvPr/>
        </p:nvSpPr>
        <p:spPr>
          <a:xfrm>
            <a:off x="9076409" y="1370542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PLAYA = pláž</a:t>
            </a:r>
          </a:p>
        </p:txBody>
      </p:sp>
      <p:sp>
        <p:nvSpPr>
          <p:cNvPr id="26" name="Zaoblený obdélník 25"/>
          <p:cNvSpPr/>
          <p:nvPr/>
        </p:nvSpPr>
        <p:spPr>
          <a:xfrm>
            <a:off x="7266822" y="1877079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MONTAÑA = hora</a:t>
            </a:r>
          </a:p>
        </p:txBody>
      </p:sp>
      <p:sp>
        <p:nvSpPr>
          <p:cNvPr id="27" name="Zaoblený obdélník 26"/>
          <p:cNvSpPr/>
          <p:nvPr/>
        </p:nvSpPr>
        <p:spPr>
          <a:xfrm>
            <a:off x="9076409" y="2383616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LAGO = jezero</a:t>
            </a:r>
          </a:p>
        </p:txBody>
      </p:sp>
      <p:sp>
        <p:nvSpPr>
          <p:cNvPr id="28" name="Zaoblený obdélník 27"/>
          <p:cNvSpPr/>
          <p:nvPr/>
        </p:nvSpPr>
        <p:spPr>
          <a:xfrm>
            <a:off x="7312426" y="2890153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BOSQUE = les</a:t>
            </a:r>
          </a:p>
        </p:txBody>
      </p:sp>
      <p:sp>
        <p:nvSpPr>
          <p:cNvPr id="29" name="Zaoblený obdélník 28"/>
          <p:cNvSpPr/>
          <p:nvPr/>
        </p:nvSpPr>
        <p:spPr>
          <a:xfrm>
            <a:off x="9076409" y="3368049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DESIERTO = poušť </a:t>
            </a:r>
          </a:p>
        </p:txBody>
      </p:sp>
      <p:sp>
        <p:nvSpPr>
          <p:cNvPr id="30" name="Zaoblený obdélník 29"/>
          <p:cNvSpPr/>
          <p:nvPr/>
        </p:nvSpPr>
        <p:spPr>
          <a:xfrm>
            <a:off x="7312426" y="3861610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MAR = moře</a:t>
            </a:r>
          </a:p>
        </p:txBody>
      </p:sp>
      <p:sp>
        <p:nvSpPr>
          <p:cNvPr id="31" name="Zaoblený obdélník 30"/>
          <p:cNvSpPr/>
          <p:nvPr/>
        </p:nvSpPr>
        <p:spPr>
          <a:xfrm>
            <a:off x="9076408" y="4387118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VALLE = údolí </a:t>
            </a:r>
          </a:p>
        </p:txBody>
      </p:sp>
      <p:sp>
        <p:nvSpPr>
          <p:cNvPr id="32" name="Zaoblený obdélník 31"/>
          <p:cNvSpPr/>
          <p:nvPr/>
        </p:nvSpPr>
        <p:spPr>
          <a:xfrm>
            <a:off x="7312425" y="4886191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RÍO = řeka</a:t>
            </a:r>
          </a:p>
        </p:txBody>
      </p:sp>
      <p:sp>
        <p:nvSpPr>
          <p:cNvPr id="33" name="Zaoblený obdélník 32"/>
          <p:cNvSpPr/>
          <p:nvPr/>
        </p:nvSpPr>
        <p:spPr>
          <a:xfrm>
            <a:off x="9072818" y="5379896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GLACIAR = ledovec</a:t>
            </a:r>
          </a:p>
        </p:txBody>
      </p:sp>
      <p:sp>
        <p:nvSpPr>
          <p:cNvPr id="34" name="Zaoblený obdélník 33"/>
          <p:cNvSpPr/>
          <p:nvPr/>
        </p:nvSpPr>
        <p:spPr>
          <a:xfrm>
            <a:off x="7312425" y="5857648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ISLA = ostrov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370" y="1135707"/>
            <a:ext cx="6121773" cy="181207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66" y="842197"/>
            <a:ext cx="6642854" cy="530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7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288736" y="321532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PAPAS ARRUGADAS CON MOJO</a:t>
            </a:r>
          </a:p>
          <a:p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18" y="1104899"/>
            <a:ext cx="3082383" cy="547687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448" y="294584"/>
            <a:ext cx="3572884" cy="634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99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GOFIO</a:t>
            </a:r>
          </a:p>
          <a:p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599" y="1188918"/>
            <a:ext cx="7591425" cy="506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90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Cocido</a:t>
            </a:r>
            <a:r>
              <a:rPr lang="cs-CZ" sz="2000" b="1" dirty="0"/>
              <a:t> o </a:t>
            </a:r>
            <a:r>
              <a:rPr lang="cs-CZ" sz="2000" b="1" dirty="0" err="1"/>
              <a:t>puchero</a:t>
            </a:r>
            <a:r>
              <a:rPr lang="cs-CZ" sz="2000" b="1" dirty="0"/>
              <a:t> </a:t>
            </a:r>
            <a:r>
              <a:rPr lang="cs-CZ" sz="2000" b="1" dirty="0" err="1"/>
              <a:t>Canario</a:t>
            </a:r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75" y="1046519"/>
            <a:ext cx="7775746" cy="518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64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Queso</a:t>
            </a:r>
            <a:r>
              <a:rPr lang="cs-CZ" sz="2000" b="1" dirty="0"/>
              <a:t> </a:t>
            </a:r>
            <a:r>
              <a:rPr lang="cs-CZ" sz="2000" b="1" dirty="0" err="1"/>
              <a:t>asado</a:t>
            </a:r>
            <a:r>
              <a:rPr lang="cs-CZ" sz="2000" b="1" dirty="0"/>
              <a:t> </a:t>
            </a:r>
            <a:endParaRPr lang="cs-CZ" b="1" dirty="0"/>
          </a:p>
        </p:txBody>
      </p:sp>
      <p:pic>
        <p:nvPicPr>
          <p:cNvPr id="18434" name="Picture 2" descr="gastronomía canaria, queso asado con moj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6712" y="1533525"/>
            <a:ext cx="10329863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394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494476" y="5395213"/>
            <a:ext cx="6621780" cy="2246892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Barraquito</a:t>
            </a:r>
            <a:endParaRPr lang="cs-CZ" b="1" dirty="0"/>
          </a:p>
        </p:txBody>
      </p:sp>
      <p:pic>
        <p:nvPicPr>
          <p:cNvPr id="17410" name="Picture 2" descr="Café Barraquito típico de Canar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750" y="863362"/>
            <a:ext cx="7524750" cy="537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161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1144905" y="578909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  <a:p>
            <a:pPr marL="0" indent="0">
              <a:buNone/>
            </a:pPr>
            <a:r>
              <a:rPr lang="cs-CZ" sz="8000" dirty="0">
                <a:solidFill>
                  <a:srgbClr val="BD58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 POR SU ATENCIÓN</a:t>
            </a:r>
          </a:p>
        </p:txBody>
      </p:sp>
      <p:pic>
        <p:nvPicPr>
          <p:cNvPr id="22532" name="Picture 4" descr="Zobrazuje se Funded EU poznám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905" y="4302231"/>
            <a:ext cx="85725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21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134471"/>
            <a:ext cx="10058400" cy="787101"/>
          </a:xfrm>
        </p:spPr>
        <p:txBody>
          <a:bodyPr/>
          <a:lstStyle/>
          <a:p>
            <a:r>
              <a:rPr lang="cs-CZ" b="1" dirty="0"/>
              <a:t>▪ ACCIDENTES GEOGRÁFICOS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383616"/>
            <a:ext cx="10058400" cy="402336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439" y="1032971"/>
            <a:ext cx="4502243" cy="3904894"/>
          </a:xfrm>
          <a:prstGeom prst="rect">
            <a:avLst/>
          </a:prstGeom>
        </p:spPr>
      </p:pic>
      <p:sp>
        <p:nvSpPr>
          <p:cNvPr id="13" name="Zaoblený obdélník 12"/>
          <p:cNvSpPr/>
          <p:nvPr/>
        </p:nvSpPr>
        <p:spPr>
          <a:xfrm>
            <a:off x="7157962" y="921572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VOLCÁN = sopka</a:t>
            </a:r>
          </a:p>
        </p:txBody>
      </p:sp>
      <p:sp>
        <p:nvSpPr>
          <p:cNvPr id="25" name="Zaoblený obdélník 24"/>
          <p:cNvSpPr/>
          <p:nvPr/>
        </p:nvSpPr>
        <p:spPr>
          <a:xfrm>
            <a:off x="9076409" y="1370542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CATARATA = vodopád</a:t>
            </a:r>
          </a:p>
        </p:txBody>
      </p:sp>
      <p:sp>
        <p:nvSpPr>
          <p:cNvPr id="26" name="Zaoblený obdélník 25"/>
          <p:cNvSpPr/>
          <p:nvPr/>
        </p:nvSpPr>
        <p:spPr>
          <a:xfrm>
            <a:off x="7157962" y="1877079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SELVA = prales</a:t>
            </a:r>
          </a:p>
        </p:txBody>
      </p:sp>
      <p:sp>
        <p:nvSpPr>
          <p:cNvPr id="27" name="Zaoblený obdélník 26"/>
          <p:cNvSpPr/>
          <p:nvPr/>
        </p:nvSpPr>
        <p:spPr>
          <a:xfrm>
            <a:off x="9076409" y="2383616"/>
            <a:ext cx="2330823" cy="3475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ESTRECHO = průliv</a:t>
            </a:r>
          </a:p>
        </p:txBody>
      </p:sp>
      <p:sp>
        <p:nvSpPr>
          <p:cNvPr id="28" name="Zaoblený obdélník 27"/>
          <p:cNvSpPr/>
          <p:nvPr/>
        </p:nvSpPr>
        <p:spPr>
          <a:xfrm>
            <a:off x="7312426" y="2890153"/>
            <a:ext cx="2330823" cy="347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LLANURA = planina 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370" y="1135707"/>
            <a:ext cx="6121773" cy="181207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66" y="842197"/>
            <a:ext cx="6642854" cy="530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007633" y="950259"/>
            <a:ext cx="10058400" cy="7871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b="1" dirty="0"/>
              <a:t>▪ EL ARCHIPIÉLAGO CANARIO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30" name="Picture 6" descr="Canary Islands free map, free blank map, free outline map, free base map  provinces, col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8646" y="1845734"/>
            <a:ext cx="9867387" cy="433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6914" y="1928498"/>
            <a:ext cx="9532267" cy="417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22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7252" y="0"/>
            <a:ext cx="6248212" cy="6201800"/>
          </a:xfrm>
          <a:prstGeom prst="rect">
            <a:avLst/>
          </a:prstGeom>
        </p:spPr>
      </p:pic>
      <p:sp>
        <p:nvSpPr>
          <p:cNvPr id="8" name="Zaoblený obdélník 7"/>
          <p:cNvSpPr/>
          <p:nvPr/>
        </p:nvSpPr>
        <p:spPr>
          <a:xfrm>
            <a:off x="910943" y="1241641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PAISAJE VOLCÁNICO</a:t>
            </a:r>
          </a:p>
        </p:txBody>
      </p:sp>
      <p:sp>
        <p:nvSpPr>
          <p:cNvPr id="9" name="Zaoblený obdélník 8"/>
          <p:cNvSpPr/>
          <p:nvPr/>
        </p:nvSpPr>
        <p:spPr>
          <a:xfrm>
            <a:off x="910942" y="2351981"/>
            <a:ext cx="3737257" cy="5980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10" name="Zaoblený obdélník 9"/>
          <p:cNvSpPr/>
          <p:nvPr/>
        </p:nvSpPr>
        <p:spPr>
          <a:xfrm>
            <a:off x="910942" y="3462328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PUEBLOS COLONIALES</a:t>
            </a:r>
          </a:p>
        </p:txBody>
      </p:sp>
      <p:sp>
        <p:nvSpPr>
          <p:cNvPr id="12" name="Zaoblený obdélník 11"/>
          <p:cNvSpPr/>
          <p:nvPr/>
        </p:nvSpPr>
        <p:spPr>
          <a:xfrm>
            <a:off x="910942" y="4605318"/>
            <a:ext cx="3737257" cy="59805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GASTRONOMÍA</a:t>
            </a:r>
          </a:p>
        </p:txBody>
      </p:sp>
    </p:spTree>
    <p:extLst>
      <p:ext uri="{BB962C8B-B14F-4D97-AF65-F5344CB8AC3E}">
        <p14:creationId xmlns:p14="http://schemas.microsoft.com/office/powerpoint/2010/main" val="112100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PAISAJE VOLCÁNICO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Nacional</a:t>
            </a:r>
            <a:r>
              <a:rPr lang="cs-CZ" sz="2000" b="1" dirty="0"/>
              <a:t> </a:t>
            </a:r>
            <a:r>
              <a:rPr lang="cs-CZ" sz="2000" b="1" dirty="0" err="1"/>
              <a:t>del</a:t>
            </a:r>
            <a:r>
              <a:rPr lang="cs-CZ" sz="2000" b="1" dirty="0"/>
              <a:t> </a:t>
            </a:r>
            <a:r>
              <a:rPr lang="cs-CZ" sz="2000" b="1" dirty="0" err="1"/>
              <a:t>Teide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125" y="1326183"/>
            <a:ext cx="8697686" cy="4891560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" y="1345840"/>
            <a:ext cx="3325394" cy="487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51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PAISAJE VOLCÁNICO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Nacional</a:t>
            </a:r>
            <a:r>
              <a:rPr lang="cs-CZ" sz="2000" b="1" dirty="0"/>
              <a:t> </a:t>
            </a:r>
            <a:r>
              <a:rPr lang="cs-CZ" sz="2000" b="1" dirty="0" err="1"/>
              <a:t>del</a:t>
            </a:r>
            <a:r>
              <a:rPr lang="cs-CZ" sz="2000" b="1" dirty="0"/>
              <a:t> </a:t>
            </a:r>
            <a:r>
              <a:rPr lang="cs-CZ" sz="2000" b="1" dirty="0" err="1"/>
              <a:t>Teide</a:t>
            </a:r>
            <a:endParaRPr lang="cs-CZ" sz="2000" b="1" dirty="0"/>
          </a:p>
          <a:p>
            <a:endParaRPr lang="cs-CZ" b="1" dirty="0"/>
          </a:p>
        </p:txBody>
      </p:sp>
      <p:pic>
        <p:nvPicPr>
          <p:cNvPr id="7" name="Picture 4" descr="C:\Users\Hotovy\Desktop\Nová složka\DSC_05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423" y="1088048"/>
            <a:ext cx="3252651" cy="218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Hotovy\Pictures\FOTKY\2016 Tenerife [13-21.1]\Lukas\DSC_044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840" y="1087114"/>
            <a:ext cx="3255433" cy="218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846" y="3573473"/>
            <a:ext cx="3254748" cy="218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Výsledek obrázku pro tajinaste rojo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6800" y="1087114"/>
            <a:ext cx="3110336" cy="466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6876" y="3568511"/>
            <a:ext cx="3298637" cy="218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602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PAISAJE VOLCÁNICO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Playas</a:t>
            </a:r>
            <a:r>
              <a:rPr lang="cs-CZ" sz="2000" b="1" dirty="0"/>
              <a:t> de </a:t>
            </a:r>
            <a:r>
              <a:rPr lang="cs-CZ" sz="2000" b="1" dirty="0" err="1"/>
              <a:t>arena</a:t>
            </a:r>
            <a:r>
              <a:rPr lang="cs-CZ" sz="2000" b="1" dirty="0"/>
              <a:t> negra</a:t>
            </a:r>
          </a:p>
          <a:p>
            <a:endParaRPr lang="cs-CZ" b="1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09" y="1046199"/>
            <a:ext cx="3304575" cy="5126001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600" y="294584"/>
            <a:ext cx="3309007" cy="5877616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3816" y="792051"/>
            <a:ext cx="3581424" cy="5380149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596" y="912593"/>
            <a:ext cx="9137772" cy="5139063"/>
          </a:xfrm>
          <a:prstGeom prst="rect">
            <a:avLst/>
          </a:prstGeom>
        </p:spPr>
      </p:pic>
      <p:sp>
        <p:nvSpPr>
          <p:cNvPr id="20" name="Zaoblený obdélník 19"/>
          <p:cNvSpPr/>
          <p:nvPr/>
        </p:nvSpPr>
        <p:spPr>
          <a:xfrm>
            <a:off x="482317" y="6454171"/>
            <a:ext cx="3127658" cy="312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/>
              <a:t>PLAYA BOLLULLO</a:t>
            </a:r>
          </a:p>
        </p:txBody>
      </p:sp>
      <p:sp>
        <p:nvSpPr>
          <p:cNvPr id="21" name="Zaoblený obdélník 20"/>
          <p:cNvSpPr/>
          <p:nvPr/>
        </p:nvSpPr>
        <p:spPr>
          <a:xfrm>
            <a:off x="4274274" y="6454171"/>
            <a:ext cx="3127658" cy="312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/>
              <a:t>PLAYA DE CASTRO</a:t>
            </a:r>
          </a:p>
        </p:txBody>
      </p:sp>
      <p:sp>
        <p:nvSpPr>
          <p:cNvPr id="22" name="Zaoblený obdélník 21"/>
          <p:cNvSpPr/>
          <p:nvPr/>
        </p:nvSpPr>
        <p:spPr>
          <a:xfrm>
            <a:off x="8044710" y="6454171"/>
            <a:ext cx="3127658" cy="312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/>
              <a:t>PLAYA PUNTA DE TENO</a:t>
            </a:r>
          </a:p>
        </p:txBody>
      </p:sp>
      <p:sp>
        <p:nvSpPr>
          <p:cNvPr id="23" name="Zaoblený obdélník 22"/>
          <p:cNvSpPr/>
          <p:nvPr/>
        </p:nvSpPr>
        <p:spPr>
          <a:xfrm>
            <a:off x="4736158" y="1121866"/>
            <a:ext cx="3127658" cy="312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/>
              <a:t>PLAYA ALMÁCIGA</a:t>
            </a:r>
          </a:p>
        </p:txBody>
      </p:sp>
    </p:spTree>
    <p:extLst>
      <p:ext uri="{BB962C8B-B14F-4D97-AF65-F5344CB8AC3E}">
        <p14:creationId xmlns:p14="http://schemas.microsoft.com/office/powerpoint/2010/main" val="19968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84909" y="1628020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>
              <a:latin typeface="+mj-lt"/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301343" y="294584"/>
            <a:ext cx="3737257" cy="5980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/>
              <a:t>RUTAS TURÍSTICAS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955486" y="323371"/>
            <a:ext cx="80663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err="1"/>
              <a:t>Parque</a:t>
            </a:r>
            <a:r>
              <a:rPr lang="cs-CZ" sz="2000" b="1" dirty="0"/>
              <a:t> </a:t>
            </a:r>
            <a:r>
              <a:rPr lang="cs-CZ" sz="2000" b="1" dirty="0" err="1"/>
              <a:t>Rural</a:t>
            </a:r>
            <a:r>
              <a:rPr lang="cs-CZ" sz="2000" b="1" dirty="0"/>
              <a:t> de Teno </a:t>
            </a:r>
          </a:p>
          <a:p>
            <a:endParaRPr lang="cs-CZ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158968" y="323371"/>
            <a:ext cx="2518058" cy="3873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/>
              <a:t>BARRANCO DE MASCA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43" y="1000479"/>
            <a:ext cx="3737257" cy="5729287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984" y="1000479"/>
            <a:ext cx="3224441" cy="5729287"/>
          </a:xfrm>
          <a:prstGeom prst="rect">
            <a:avLst/>
          </a:prstGeom>
        </p:spPr>
      </p:pic>
      <p:pic>
        <p:nvPicPr>
          <p:cNvPr id="14" name="Picture 4" descr="C:\Users\Hotovy\Pictures\FOTKY\2016 Tenerife [13-21.1]\T\jpg\TOM_66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0535" y="1000479"/>
            <a:ext cx="4076700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434" y="3808660"/>
            <a:ext cx="1648451" cy="2929019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319" y="3808660"/>
            <a:ext cx="1643997" cy="292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9700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206</Words>
  <Application>Microsoft Office PowerPoint</Application>
  <PresentationFormat>Širokoúhlá obrazovka</PresentationFormat>
  <Paragraphs>74</Paragraphs>
  <Slides>25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Retrospektiva</vt:lpstr>
      <vt:lpstr>TENERIFE: LA ISLA DE LA ETERNA PRIMAVERA</vt:lpstr>
      <vt:lpstr>▪ ACCIDENTES GEOGRÁFICOS</vt:lpstr>
      <vt:lpstr>▪ ACCIDENTES GEOGRÁFICOS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EXPRESIONES CON ANIMALES EN ESPAÑOL</dc:title>
  <dc:creator>hotovylukas9@gmail.com</dc:creator>
  <cp:lastModifiedBy>Avatar</cp:lastModifiedBy>
  <cp:revision>44</cp:revision>
  <dcterms:created xsi:type="dcterms:W3CDTF">2019-10-21T16:08:22Z</dcterms:created>
  <dcterms:modified xsi:type="dcterms:W3CDTF">2024-12-09T17:01:50Z</dcterms:modified>
</cp:coreProperties>
</file>